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10"/>
  </p:handoutMasterIdLst>
  <p:sldIdLst>
    <p:sldId id="256" r:id="rId4"/>
    <p:sldId id="263" r:id="rId5"/>
    <p:sldId id="268" r:id="rId6"/>
    <p:sldId id="267" r:id="rId7"/>
    <p:sldId id="274" r:id="rId8"/>
    <p:sldId id="273" r:id="rId9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171B6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987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-504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pPr/>
              <a:t>2/29/2016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=""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1176023" y="1850739"/>
            <a:ext cx="7631084" cy="173103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Employees management system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1836425" y="4287326"/>
            <a:ext cx="8969433" cy="454573"/>
          </a:xfrm>
        </p:spPr>
        <p:txBody>
          <a:bodyPr/>
          <a:lstStyle/>
          <a:p>
            <a:pPr algn="r"/>
            <a:r>
              <a:rPr lang="en-US" dirty="0" smtClean="0"/>
              <a:t>Stefan </a:t>
            </a:r>
            <a:r>
              <a:rPr lang="en-US" dirty="0" err="1" smtClean="0"/>
              <a:t>Vladkov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>
          <a:xfrm>
            <a:off x="1150622" y="1558639"/>
            <a:ext cx="9771377" cy="372456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Represent a company hierarchy and implement an interface to create and edit employees in the company.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17915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 used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ASP.NET MVC –the server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Entity Framework – connection with the database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SQL Express – database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jit.js – </a:t>
            </a:r>
            <a:r>
              <a:rPr lang="en-US" dirty="0" err="1" smtClean="0"/>
              <a:t>visualisation</a:t>
            </a:r>
            <a:r>
              <a:rPr lang="en-US" dirty="0" smtClean="0"/>
              <a:t> of the hierarchy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0"/>
          </p:nvPr>
        </p:nvSpPr>
        <p:spPr>
          <a:xfrm>
            <a:off x="1274323" y="1233488"/>
            <a:ext cx="10655741" cy="4391025"/>
          </a:xfrm>
        </p:spPr>
        <p:txBody>
          <a:bodyPr/>
          <a:lstStyle/>
          <a:p>
            <a:r>
              <a:rPr lang="en-US" dirty="0" smtClean="0"/>
              <a:t>In the database each employee points to its manager. For the representation of the tree in </a:t>
            </a:r>
            <a:r>
              <a:rPr lang="en-US" dirty="0" err="1" smtClean="0"/>
              <a:t>jit</a:t>
            </a:r>
            <a:r>
              <a:rPr lang="en-US" dirty="0" smtClean="0"/>
              <a:t> we need a </a:t>
            </a:r>
            <a:r>
              <a:rPr lang="en-US" dirty="0" err="1" smtClean="0"/>
              <a:t>json</a:t>
            </a:r>
            <a:r>
              <a:rPr lang="en-US" dirty="0" smtClean="0"/>
              <a:t> in this format:</a:t>
            </a:r>
          </a:p>
          <a:p>
            <a:r>
              <a:rPr lang="en-US" dirty="0" smtClean="0"/>
              <a:t>{</a:t>
            </a:r>
          </a:p>
          <a:p>
            <a:r>
              <a:rPr lang="en-US" dirty="0" smtClean="0"/>
              <a:t>	id: id,</a:t>
            </a:r>
          </a:p>
          <a:p>
            <a:r>
              <a:rPr lang="en-US" dirty="0" smtClean="0"/>
              <a:t>	children: [</a:t>
            </a:r>
          </a:p>
          <a:p>
            <a:r>
              <a:rPr lang="en-US" dirty="0" smtClean="0"/>
              <a:t>		{ … },</a:t>
            </a:r>
          </a:p>
          <a:p>
            <a:r>
              <a:rPr lang="en-US" dirty="0" smtClean="0"/>
              <a:t>		{ … }</a:t>
            </a:r>
          </a:p>
          <a:p>
            <a:r>
              <a:rPr lang="en-US" dirty="0" smtClean="0"/>
              <a:t>	]</a:t>
            </a:r>
          </a:p>
          <a:p>
            <a:r>
              <a:rPr lang="en-US" dirty="0" smtClean="0"/>
              <a:t>}</a:t>
            </a:r>
          </a:p>
          <a:p>
            <a:endParaRPr lang="uk-UA" dirty="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jit.js hierarchy </a:t>
            </a:r>
            <a:r>
              <a:rPr lang="en-US" dirty="0" err="1" smtClean="0"/>
              <a:t>visualisation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32495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Convert the table to a Dictionary&lt;</a:t>
            </a:r>
            <a:r>
              <a:rPr lang="en-US" dirty="0" err="1" smtClean="0"/>
              <a:t>int</a:t>
            </a:r>
            <a:r>
              <a:rPr lang="en-US" dirty="0" smtClean="0"/>
              <a:t>, List&lt;</a:t>
            </a:r>
            <a:r>
              <a:rPr lang="en-US" dirty="0" err="1" smtClean="0"/>
              <a:t>int</a:t>
            </a:r>
            <a:r>
              <a:rPr lang="en-US" dirty="0" smtClean="0"/>
              <a:t>&gt;&gt;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Traverse the dictionary with DFS and store the data in recursive structure Node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Parse the data structure to </a:t>
            </a:r>
            <a:r>
              <a:rPr lang="en-US" dirty="0" err="1" smtClean="0"/>
              <a:t>json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Текст 12"/>
          <p:cNvSpPr>
            <a:spLocks noGrp="1"/>
          </p:cNvSpPr>
          <p:nvPr>
            <p:ph type="body" sz="half" idx="2"/>
          </p:nvPr>
        </p:nvSpPr>
        <p:spPr>
          <a:xfrm>
            <a:off x="415635" y="2429691"/>
            <a:ext cx="11419314" cy="3194822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Thank you for the attention!</a:t>
            </a:r>
            <a:endParaRPr lang="uk-UA" sz="4800" dirty="0"/>
          </a:p>
        </p:txBody>
      </p:sp>
      <p:sp>
        <p:nvSpPr>
          <p:cNvPr id="14" name="Диаграмма 13"/>
          <p:cNvSpPr>
            <a:spLocks noGrp="1"/>
          </p:cNvSpPr>
          <p:nvPr>
            <p:ph type="chart" sz="quarter" idx="10"/>
          </p:nvPr>
        </p:nvSpPr>
        <p:spPr/>
      </p:sp>
      <p:sp>
        <p:nvSpPr>
          <p:cNvPr id="12" name="Заголовок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51597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1012</TotalTime>
  <Words>110</Words>
  <Application>Microsoft Office PowerPoint</Application>
  <PresentationFormat>Custom</PresentationFormat>
  <Paragraphs>21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Тема Office</vt:lpstr>
      <vt:lpstr>1_Тема Office</vt:lpstr>
      <vt:lpstr>2_Тема Office</vt:lpstr>
      <vt:lpstr>Employees management system</vt:lpstr>
      <vt:lpstr>Represent a company hierarchy and implement an interface to create and edit employees in the company.</vt:lpstr>
      <vt:lpstr>Technologies used</vt:lpstr>
      <vt:lpstr>jit.js hierarchy visualisation</vt:lpstr>
      <vt:lpstr>Slide 5</vt:lpstr>
      <vt:lpstr>Slide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Stef</cp:lastModifiedBy>
  <cp:revision>79</cp:revision>
  <dcterms:created xsi:type="dcterms:W3CDTF">2015-09-10T13:48:25Z</dcterms:created>
  <dcterms:modified xsi:type="dcterms:W3CDTF">2016-02-29T16:05:21Z</dcterms:modified>
</cp:coreProperties>
</file>

<file path=docProps/thumbnail.jpeg>
</file>